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2420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12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907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9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7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9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7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46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6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0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57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64DF4-6271-483E-9841-E0D7485FDFFF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2E3D2-4049-4257-894B-07F84D94E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8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593D14-4ED4-4164-BDCC-BD160E84A91A}"/>
              </a:ext>
            </a:extLst>
          </p:cNvPr>
          <p:cNvSpPr txBox="1"/>
          <p:nvPr/>
        </p:nvSpPr>
        <p:spPr>
          <a:xfrm>
            <a:off x="356320" y="536616"/>
            <a:ext cx="3002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1-figure supplement 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265" y="2482367"/>
            <a:ext cx="2652130" cy="2857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023" y="2837662"/>
            <a:ext cx="2682614" cy="3048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8455" y="3208144"/>
            <a:ext cx="2659751" cy="2972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4170" y="2096533"/>
            <a:ext cx="2648320" cy="2857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646054" y="2113169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F37657-81C0-4138-90AB-CFAE0B892964}"/>
              </a:ext>
            </a:extLst>
          </p:cNvPr>
          <p:cNvSpPr txBox="1"/>
          <p:nvPr/>
        </p:nvSpPr>
        <p:spPr>
          <a:xfrm>
            <a:off x="1678117" y="2504195"/>
            <a:ext cx="404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8AB2E5-D8F4-4514-BCA6-AF53D3ABC3A5}"/>
              </a:ext>
            </a:extLst>
          </p:cNvPr>
          <p:cNvSpPr/>
          <p:nvPr/>
        </p:nvSpPr>
        <p:spPr>
          <a:xfrm>
            <a:off x="2092088" y="2095352"/>
            <a:ext cx="2672485" cy="28697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8AB2E5-D8F4-4514-BCA6-AF53D3ABC3A5}"/>
              </a:ext>
            </a:extLst>
          </p:cNvPr>
          <p:cNvSpPr/>
          <p:nvPr/>
        </p:nvSpPr>
        <p:spPr>
          <a:xfrm>
            <a:off x="2092088" y="2485226"/>
            <a:ext cx="2672485" cy="28697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E8AB2E5-D8F4-4514-BCA6-AF53D3ABC3A5}"/>
              </a:ext>
            </a:extLst>
          </p:cNvPr>
          <p:cNvSpPr/>
          <p:nvPr/>
        </p:nvSpPr>
        <p:spPr>
          <a:xfrm>
            <a:off x="2092088" y="2862525"/>
            <a:ext cx="2672485" cy="28697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E8AB2E5-D8F4-4514-BCA6-AF53D3ABC3A5}"/>
              </a:ext>
            </a:extLst>
          </p:cNvPr>
          <p:cNvSpPr/>
          <p:nvPr/>
        </p:nvSpPr>
        <p:spPr>
          <a:xfrm>
            <a:off x="2092088" y="3230846"/>
            <a:ext cx="2672485" cy="28697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424840" y="2895859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pCREB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F37657-81C0-4138-90AB-CFAE0B892964}"/>
              </a:ext>
            </a:extLst>
          </p:cNvPr>
          <p:cNvSpPr txBox="1"/>
          <p:nvPr/>
        </p:nvSpPr>
        <p:spPr>
          <a:xfrm>
            <a:off x="1451032" y="3243755"/>
            <a:ext cx="631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CREB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343964" y="1782291"/>
            <a:ext cx="5373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10nM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969550" y="1782291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1nM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774468" y="1782291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100nM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4305793" y="1782291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443939" y="1782291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100pM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077699" y="1782291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195580" y="1420045"/>
            <a:ext cx="788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Lira Dose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2576477" y="1717640"/>
            <a:ext cx="2103120" cy="81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98543" y="1304525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050751" y="4209129"/>
            <a:ext cx="5440673" cy="1493130"/>
            <a:chOff x="333088" y="3918160"/>
            <a:chExt cx="7772400" cy="2133043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B9EF3AB-1B9B-4F8A-847A-B827D7C17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088" y="5025707"/>
              <a:ext cx="7772400" cy="476250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8C6DE9F5-ED2F-4283-94F1-B07518EE86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9" t="1" b="1360"/>
            <a:stretch/>
          </p:blipFill>
          <p:spPr>
            <a:xfrm>
              <a:off x="333089" y="5570531"/>
              <a:ext cx="7772399" cy="480672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9095B9ED-0CE4-4594-9E20-D39004D16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088" y="3918160"/>
              <a:ext cx="7772400" cy="476250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C41DDC08-1CC4-4586-A547-EF7739D4B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088" y="4466311"/>
              <a:ext cx="7772400" cy="426015"/>
            </a:xfrm>
            <a:prstGeom prst="rect">
              <a:avLst/>
            </a:prstGeom>
          </p:spPr>
        </p:pic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614413" y="4235203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0F37657-81C0-4138-90AB-CFAE0B892964}"/>
              </a:ext>
            </a:extLst>
          </p:cNvPr>
          <p:cNvSpPr txBox="1"/>
          <p:nvPr/>
        </p:nvSpPr>
        <p:spPr>
          <a:xfrm>
            <a:off x="646476" y="4626229"/>
            <a:ext cx="404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93199" y="5017893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pCREB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0F37657-81C0-4138-90AB-CFAE0B892964}"/>
              </a:ext>
            </a:extLst>
          </p:cNvPr>
          <p:cNvSpPr txBox="1"/>
          <p:nvPr/>
        </p:nvSpPr>
        <p:spPr>
          <a:xfrm>
            <a:off x="419391" y="5365789"/>
            <a:ext cx="631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CREB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75238" y="7567303"/>
            <a:ext cx="7008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10nM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75240" y="7160088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1nM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75238" y="7974518"/>
            <a:ext cx="7793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100nM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83254" y="8381733"/>
            <a:ext cx="6174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6. 1</a:t>
            </a:r>
            <a:r>
              <a:rPr lang="en-US" sz="1100" b="1" dirty="0" smtClean="0">
                <a:solidFill>
                  <a:srgbClr val="C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75238" y="6752873"/>
            <a:ext cx="7793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100pM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75240" y="6345658"/>
            <a:ext cx="5998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1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83254" y="9603378"/>
            <a:ext cx="692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9. 10nM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83254" y="9196163"/>
            <a:ext cx="614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8. 1nM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83254" y="10010593"/>
            <a:ext cx="8499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10. 100nM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83254" y="10417807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11. 1</a:t>
            </a:r>
            <a:r>
              <a:rPr lang="en-US" sz="110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83254" y="8788948"/>
            <a:ext cx="771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7. 100pM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187819" y="3932240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653487" y="3932240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169954" y="3932240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669487" y="3932240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152088" y="3932240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643156" y="3932240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4134221" y="3932240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4616819" y="3932240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5104498" y="3932240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5544112" y="393224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6047032" y="393224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15999" y="3932240"/>
            <a:ext cx="3031067" cy="187589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50084" y="6074214"/>
            <a:ext cx="6078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Lanes: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467857" y="10825021"/>
            <a:ext cx="23535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Lanes used in manuscript figure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089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593D14-4ED4-4164-BDCC-BD160E84A91A}"/>
              </a:ext>
            </a:extLst>
          </p:cNvPr>
          <p:cNvSpPr txBox="1"/>
          <p:nvPr/>
        </p:nvSpPr>
        <p:spPr>
          <a:xfrm>
            <a:off x="356320" y="536616"/>
            <a:ext cx="3002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1-figure supplement 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358" y="2083746"/>
            <a:ext cx="2152951" cy="38105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068" y="2568763"/>
            <a:ext cx="2181530" cy="355470"/>
          </a:xfrm>
          <a:prstGeom prst="rect">
            <a:avLst/>
          </a:prstGeom>
        </p:spPr>
      </p:pic>
      <p:pic>
        <p:nvPicPr>
          <p:cNvPr id="30" name="Picture 29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577871" y="3028196"/>
            <a:ext cx="2149140" cy="34747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7994" y="3493775"/>
            <a:ext cx="2135315" cy="349574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7E8AB2E5-D8F4-4514-BCA6-AF53D3ABC3A5}"/>
              </a:ext>
            </a:extLst>
          </p:cNvPr>
          <p:cNvSpPr/>
          <p:nvPr/>
        </p:nvSpPr>
        <p:spPr>
          <a:xfrm>
            <a:off x="2560358" y="2117654"/>
            <a:ext cx="2152951" cy="3495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E8AB2E5-D8F4-4514-BCA6-AF53D3ABC3A5}"/>
              </a:ext>
            </a:extLst>
          </p:cNvPr>
          <p:cNvSpPr/>
          <p:nvPr/>
        </p:nvSpPr>
        <p:spPr>
          <a:xfrm>
            <a:off x="2560358" y="2574658"/>
            <a:ext cx="2152951" cy="3495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E8AB2E5-D8F4-4514-BCA6-AF53D3ABC3A5}"/>
              </a:ext>
            </a:extLst>
          </p:cNvPr>
          <p:cNvSpPr/>
          <p:nvPr/>
        </p:nvSpPr>
        <p:spPr>
          <a:xfrm>
            <a:off x="2560358" y="3493774"/>
            <a:ext cx="2152951" cy="3495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E8AB2E5-D8F4-4514-BCA6-AF53D3ABC3A5}"/>
              </a:ext>
            </a:extLst>
          </p:cNvPr>
          <p:cNvSpPr/>
          <p:nvPr/>
        </p:nvSpPr>
        <p:spPr>
          <a:xfrm>
            <a:off x="2560358" y="3029391"/>
            <a:ext cx="2152951" cy="3495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110154" y="2180627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F37657-81C0-4138-90AB-CFAE0B892964}"/>
              </a:ext>
            </a:extLst>
          </p:cNvPr>
          <p:cNvSpPr txBox="1"/>
          <p:nvPr/>
        </p:nvSpPr>
        <p:spPr>
          <a:xfrm>
            <a:off x="2142217" y="2632035"/>
            <a:ext cx="404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888940" y="3084081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pCREB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0F37657-81C0-4138-90AB-CFAE0B892964}"/>
              </a:ext>
            </a:extLst>
          </p:cNvPr>
          <p:cNvSpPr txBox="1"/>
          <p:nvPr/>
        </p:nvSpPr>
        <p:spPr>
          <a:xfrm>
            <a:off x="1915132" y="3544115"/>
            <a:ext cx="631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CREB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865864" y="1762278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412902" y="1762278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4331782" y="1762278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868514" y="1762278"/>
            <a:ext cx="5693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30min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498917" y="1762278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278118" y="1370917"/>
            <a:ext cx="9925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Time Course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2940230" y="1668512"/>
            <a:ext cx="1737360" cy="81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82117" y="1304525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413198" y="4589564"/>
            <a:ext cx="4791424" cy="1371600"/>
            <a:chOff x="104684" y="4378245"/>
            <a:chExt cx="8029580" cy="2298560"/>
          </a:xfrm>
        </p:grpSpPr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01999551-FB81-4167-A30B-800FED5D8C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4687" y="4378245"/>
              <a:ext cx="8029575" cy="494128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DF34B576-064E-43CB-9874-792CAD8139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5" b="1691"/>
            <a:stretch/>
          </p:blipFill>
          <p:spPr>
            <a:xfrm flipH="1">
              <a:off x="104684" y="5624209"/>
              <a:ext cx="8029575" cy="494554"/>
            </a:xfrm>
            <a:prstGeom prst="rect">
              <a:avLst/>
            </a:prstGeom>
          </p:spPr>
        </p:pic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C2178EA7-7A42-4974-899B-61EF9E90B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4689" y="4936288"/>
              <a:ext cx="8029575" cy="485775"/>
            </a:xfrm>
            <a:prstGeom prst="rect">
              <a:avLst/>
            </a:prstGeom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C89FAAEE-124D-438D-9653-5D4B08C9E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4685" y="6191030"/>
              <a:ext cx="8029575" cy="485775"/>
            </a:xfrm>
            <a:prstGeom prst="rect">
              <a:avLst/>
            </a:prstGeom>
          </p:spPr>
        </p:pic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976860" y="4601167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0F37657-81C0-4138-90AB-CFAE0B892964}"/>
              </a:ext>
            </a:extLst>
          </p:cNvPr>
          <p:cNvSpPr txBox="1"/>
          <p:nvPr/>
        </p:nvSpPr>
        <p:spPr>
          <a:xfrm>
            <a:off x="1008923" y="4976373"/>
            <a:ext cx="404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755646" y="5377620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pCREB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0F37657-81C0-4138-90AB-CFAE0B892964}"/>
              </a:ext>
            </a:extLst>
          </p:cNvPr>
          <p:cNvSpPr txBox="1"/>
          <p:nvPr/>
        </p:nvSpPr>
        <p:spPr>
          <a:xfrm>
            <a:off x="781838" y="5727586"/>
            <a:ext cx="631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CREB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7416795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2h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7133514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1h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7700076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4h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7983357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6. 1h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6850233"/>
            <a:ext cx="7473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30min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6566952"/>
            <a:ext cx="5998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1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8833200"/>
            <a:ext cx="4972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9. 1h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8549919"/>
            <a:ext cx="4972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8. 4h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9116481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10. 2h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9399762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11. 4h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8266638"/>
            <a:ext cx="4972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7. 2h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33950" y="6295508"/>
            <a:ext cx="6078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Lanes: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475393" y="10685362"/>
            <a:ext cx="23535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Lanes used in manuscript figure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435513" y="4290659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740315" y="4290659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078980" y="4290659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417646" y="4290659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773245" y="4290659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111912" y="4290659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442108" y="4290659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3755373" y="4290659"/>
            <a:ext cx="263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4099118" y="4290659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4360930" y="429065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4694516" y="429065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5024717" y="429065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5380318" y="429065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5769786" y="429065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9683043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12. 1h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9966324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13. 2h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1520634" y="10249601"/>
            <a:ext cx="5758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14. 4h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1379329" y="4559291"/>
            <a:ext cx="1698715" cy="14790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75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155</Words>
  <Application>Microsoft Office PowerPoint</Application>
  <PresentationFormat>Widescreen</PresentationFormat>
  <Paragraphs>87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36</cp:revision>
  <dcterms:created xsi:type="dcterms:W3CDTF">2023-08-18T18:12:36Z</dcterms:created>
  <dcterms:modified xsi:type="dcterms:W3CDTF">2023-08-20T15:42:13Z</dcterms:modified>
</cp:coreProperties>
</file>